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</p:sldIdLst>
  <p:sldSz cy="5143500" cx="9144000"/>
  <p:notesSz cx="6858000" cy="9144000"/>
  <p:embeddedFontLst>
    <p:embeddedFont>
      <p:font typeface="Nunito"/>
      <p:regular r:id="rId11"/>
      <p:bold r:id="rId12"/>
      <p:italic r:id="rId13"/>
      <p:boldItalic r:id="rId14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6FCE09E1-F344-45E8-977E-6D35EDCB33DD}">
  <a:tblStyle styleId="{6FCE09E1-F344-45E8-977E-6D35EDCB33DD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font" Target="fonts/Nunito-regular.fntdata"/><Relationship Id="rId10" Type="http://schemas.openxmlformats.org/officeDocument/2006/relationships/slide" Target="slides/slide4.xml"/><Relationship Id="rId13" Type="http://schemas.openxmlformats.org/officeDocument/2006/relationships/font" Target="fonts/Nunito-italic.fntdata"/><Relationship Id="rId12" Type="http://schemas.openxmlformats.org/officeDocument/2006/relationships/font" Target="fonts/Nunito-bold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14" Type="http://schemas.openxmlformats.org/officeDocument/2006/relationships/font" Target="fonts/Nunito-boldItalic.fntdata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3b4e02b1e90_0_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3b4e02b1e90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3b4e02b1e90_0_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3b4e02b1e90_0_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3b4e02b1e90_0_5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g3b4e02b1e90_0_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slide" Target="/ppt/slides/slide1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 title="Plateau_data_serious_gaming-scaled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9013" y="1042477"/>
            <a:ext cx="9034977" cy="2955772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13"/>
          <p:cNvSpPr txBox="1"/>
          <p:nvPr>
            <p:ph idx="4294967295" type="title"/>
          </p:nvPr>
        </p:nvSpPr>
        <p:spPr>
          <a:xfrm>
            <a:off x="346400" y="297575"/>
            <a:ext cx="8520600" cy="389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E09900"/>
                </a:solidFill>
              </a:rPr>
              <a:t>P</a:t>
            </a:r>
            <a:r>
              <a:rPr lang="en-GB" sz="1400">
                <a:solidFill>
                  <a:srgbClr val="E09900"/>
                </a:solidFill>
              </a:rPr>
              <a:t>lateau de jeu</a:t>
            </a:r>
            <a:endParaRPr sz="1400">
              <a:solidFill>
                <a:srgbClr val="E0990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/>
          <p:nvPr>
            <p:ph type="title"/>
          </p:nvPr>
        </p:nvSpPr>
        <p:spPr>
          <a:xfrm>
            <a:off x="346400" y="297575"/>
            <a:ext cx="8520600" cy="389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E09900"/>
                </a:solidFill>
              </a:rPr>
              <a:t>Rôles et outils à positionner sur le plateau </a:t>
            </a:r>
            <a:endParaRPr sz="1400">
              <a:solidFill>
                <a:srgbClr val="E09900"/>
              </a:solidFill>
            </a:endParaRPr>
          </a:p>
        </p:txBody>
      </p:sp>
      <p:sp>
        <p:nvSpPr>
          <p:cNvPr id="61" name="Google Shape;61;p14"/>
          <p:cNvSpPr/>
          <p:nvPr/>
        </p:nvSpPr>
        <p:spPr>
          <a:xfrm>
            <a:off x="346400" y="2242200"/>
            <a:ext cx="1153500" cy="4722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A4C2F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>
                <a:solidFill>
                  <a:srgbClr val="6D9EEB"/>
                </a:solidFill>
              </a:rPr>
              <a:t>Data Quality manager</a:t>
            </a:r>
            <a:endParaRPr sz="1000">
              <a:solidFill>
                <a:srgbClr val="6D9EEB"/>
              </a:solidFill>
            </a:endParaRPr>
          </a:p>
        </p:txBody>
      </p:sp>
      <p:sp>
        <p:nvSpPr>
          <p:cNvPr id="62" name="Google Shape;62;p14"/>
          <p:cNvSpPr/>
          <p:nvPr/>
        </p:nvSpPr>
        <p:spPr>
          <a:xfrm>
            <a:off x="346400" y="3386800"/>
            <a:ext cx="1153500" cy="4722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A4C2F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>
                <a:solidFill>
                  <a:srgbClr val="6D9EEB"/>
                </a:solidFill>
              </a:rPr>
              <a:t>Chief Data Officer</a:t>
            </a:r>
            <a:endParaRPr sz="1000">
              <a:solidFill>
                <a:srgbClr val="6D9EEB"/>
              </a:solidFill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346400" y="2814500"/>
            <a:ext cx="1153500" cy="4722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A4C2F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>
                <a:solidFill>
                  <a:srgbClr val="6D9EEB"/>
                </a:solidFill>
              </a:rPr>
              <a:t>Data Analyst</a:t>
            </a:r>
            <a:endParaRPr sz="1000">
              <a:solidFill>
                <a:srgbClr val="6D9EEB"/>
              </a:solidFill>
            </a:endParaRPr>
          </a:p>
        </p:txBody>
      </p:sp>
      <p:sp>
        <p:nvSpPr>
          <p:cNvPr id="64" name="Google Shape;64;p14"/>
          <p:cNvSpPr/>
          <p:nvPr/>
        </p:nvSpPr>
        <p:spPr>
          <a:xfrm>
            <a:off x="1683375" y="2242200"/>
            <a:ext cx="1153500" cy="4722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A4C2F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>
                <a:solidFill>
                  <a:srgbClr val="6D9EEB"/>
                </a:solidFill>
              </a:rPr>
              <a:t>Data Scientist</a:t>
            </a:r>
            <a:endParaRPr sz="1000">
              <a:solidFill>
                <a:srgbClr val="6D9EEB"/>
              </a:solidFill>
            </a:endParaRPr>
          </a:p>
        </p:txBody>
      </p:sp>
      <p:sp>
        <p:nvSpPr>
          <p:cNvPr id="65" name="Google Shape;65;p14"/>
          <p:cNvSpPr/>
          <p:nvPr/>
        </p:nvSpPr>
        <p:spPr>
          <a:xfrm>
            <a:off x="1683375" y="2814500"/>
            <a:ext cx="1153500" cy="4722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A4C2F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>
                <a:solidFill>
                  <a:srgbClr val="6D9EEB"/>
                </a:solidFill>
              </a:rPr>
              <a:t>Data Protection Officer</a:t>
            </a:r>
            <a:endParaRPr sz="1000">
              <a:solidFill>
                <a:srgbClr val="6D9EEB"/>
              </a:solidFill>
            </a:endParaRPr>
          </a:p>
        </p:txBody>
      </p:sp>
      <p:sp>
        <p:nvSpPr>
          <p:cNvPr id="66" name="Google Shape;66;p14"/>
          <p:cNvSpPr/>
          <p:nvPr/>
        </p:nvSpPr>
        <p:spPr>
          <a:xfrm>
            <a:off x="1683375" y="3386800"/>
            <a:ext cx="1153500" cy="4722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A4C2F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>
                <a:solidFill>
                  <a:srgbClr val="6D9EEB"/>
                </a:solidFill>
              </a:rPr>
              <a:t>Tracking specialist</a:t>
            </a:r>
            <a:endParaRPr sz="1000">
              <a:solidFill>
                <a:srgbClr val="6D9EEB"/>
              </a:solidFill>
            </a:endParaRPr>
          </a:p>
        </p:txBody>
      </p:sp>
      <p:sp>
        <p:nvSpPr>
          <p:cNvPr id="67" name="Google Shape;67;p14"/>
          <p:cNvSpPr/>
          <p:nvPr/>
        </p:nvSpPr>
        <p:spPr>
          <a:xfrm>
            <a:off x="4818275" y="2244925"/>
            <a:ext cx="1153500" cy="4722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F1C23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>
                <a:solidFill>
                  <a:srgbClr val="E69138"/>
                </a:solidFill>
              </a:rPr>
              <a:t>Data Visualisation (Dataviz)</a:t>
            </a:r>
            <a:endParaRPr sz="1000">
              <a:solidFill>
                <a:srgbClr val="E69138"/>
              </a:solidFill>
            </a:endParaRPr>
          </a:p>
        </p:txBody>
      </p:sp>
      <p:sp>
        <p:nvSpPr>
          <p:cNvPr id="68" name="Google Shape;68;p14"/>
          <p:cNvSpPr/>
          <p:nvPr/>
        </p:nvSpPr>
        <p:spPr>
          <a:xfrm>
            <a:off x="4818275" y="3389525"/>
            <a:ext cx="1153500" cy="4722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F1C23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>
                <a:solidFill>
                  <a:srgbClr val="E69138"/>
                </a:solidFill>
              </a:rPr>
              <a:t>Tag management System (TMS)</a:t>
            </a:r>
            <a:endParaRPr sz="1000">
              <a:solidFill>
                <a:srgbClr val="E69138"/>
              </a:solidFill>
            </a:endParaRPr>
          </a:p>
        </p:txBody>
      </p:sp>
      <p:sp>
        <p:nvSpPr>
          <p:cNvPr id="69" name="Google Shape;69;p14"/>
          <p:cNvSpPr/>
          <p:nvPr/>
        </p:nvSpPr>
        <p:spPr>
          <a:xfrm>
            <a:off x="4818275" y="2817225"/>
            <a:ext cx="1153500" cy="4722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F1C23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>
                <a:solidFill>
                  <a:srgbClr val="E69138"/>
                </a:solidFill>
              </a:rPr>
              <a:t>Serveur de tagging</a:t>
            </a:r>
            <a:endParaRPr sz="1000">
              <a:solidFill>
                <a:srgbClr val="E69138"/>
              </a:solidFill>
            </a:endParaRPr>
          </a:p>
        </p:txBody>
      </p:sp>
      <p:sp>
        <p:nvSpPr>
          <p:cNvPr id="70" name="Google Shape;70;p14"/>
          <p:cNvSpPr/>
          <p:nvPr/>
        </p:nvSpPr>
        <p:spPr>
          <a:xfrm>
            <a:off x="6155250" y="2244925"/>
            <a:ext cx="1153500" cy="4722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F1C23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>
                <a:solidFill>
                  <a:srgbClr val="E69138"/>
                </a:solidFill>
              </a:rPr>
              <a:t>Data Management Platform (DMP)</a:t>
            </a:r>
            <a:endParaRPr sz="1000">
              <a:solidFill>
                <a:srgbClr val="E69138"/>
              </a:solidFill>
            </a:endParaRPr>
          </a:p>
        </p:txBody>
      </p:sp>
      <p:sp>
        <p:nvSpPr>
          <p:cNvPr id="71" name="Google Shape;71;p14"/>
          <p:cNvSpPr/>
          <p:nvPr/>
        </p:nvSpPr>
        <p:spPr>
          <a:xfrm>
            <a:off x="6155250" y="2817225"/>
            <a:ext cx="1153500" cy="4722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F1C23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>
                <a:solidFill>
                  <a:srgbClr val="E69138"/>
                </a:solidFill>
              </a:rPr>
              <a:t>Consent Management Platform (CMP</a:t>
            </a:r>
            <a:endParaRPr sz="1000">
              <a:solidFill>
                <a:srgbClr val="E69138"/>
              </a:solidFill>
            </a:endParaRPr>
          </a:p>
        </p:txBody>
      </p:sp>
      <p:sp>
        <p:nvSpPr>
          <p:cNvPr id="72" name="Google Shape;72;p14"/>
          <p:cNvSpPr txBox="1"/>
          <p:nvPr/>
        </p:nvSpPr>
        <p:spPr>
          <a:xfrm>
            <a:off x="365250" y="1684625"/>
            <a:ext cx="2471700" cy="389700"/>
          </a:xfrm>
          <a:prstGeom prst="rect">
            <a:avLst/>
          </a:prstGeom>
          <a:solidFill>
            <a:srgbClr val="CFE2F3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4A86E8"/>
                </a:solidFill>
              </a:rPr>
              <a:t>Rôles </a:t>
            </a:r>
            <a:endParaRPr sz="1800">
              <a:solidFill>
                <a:srgbClr val="4A86E8"/>
              </a:solidFill>
            </a:endParaRPr>
          </a:p>
        </p:txBody>
      </p:sp>
      <p:sp>
        <p:nvSpPr>
          <p:cNvPr id="73" name="Google Shape;73;p14"/>
          <p:cNvSpPr txBox="1"/>
          <p:nvPr/>
        </p:nvSpPr>
        <p:spPr>
          <a:xfrm>
            <a:off x="4818275" y="1684613"/>
            <a:ext cx="2471700" cy="389700"/>
          </a:xfrm>
          <a:prstGeom prst="rect">
            <a:avLst/>
          </a:prstGeom>
          <a:solidFill>
            <a:srgbClr val="FFF2CC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F6B26B"/>
                </a:solidFill>
              </a:rPr>
              <a:t>Outil</a:t>
            </a:r>
            <a:r>
              <a:rPr lang="en-GB" sz="1800">
                <a:solidFill>
                  <a:srgbClr val="F6B26B"/>
                </a:solidFill>
              </a:rPr>
              <a:t>s </a:t>
            </a:r>
            <a:endParaRPr sz="1800">
              <a:solidFill>
                <a:srgbClr val="F6B26B"/>
              </a:solidFill>
            </a:endParaRPr>
          </a:p>
        </p:txBody>
      </p:sp>
      <p:sp>
        <p:nvSpPr>
          <p:cNvPr id="74" name="Google Shape;74;p14"/>
          <p:cNvSpPr txBox="1"/>
          <p:nvPr/>
        </p:nvSpPr>
        <p:spPr>
          <a:xfrm>
            <a:off x="346400" y="756525"/>
            <a:ext cx="8344200" cy="529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u="sng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Instruction</a:t>
            </a:r>
            <a:r>
              <a:rPr lang="en-GB" sz="12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 : copiez-collez les libellés ci-dessous pour les positionner </a:t>
            </a:r>
            <a:r>
              <a:rPr lang="en-GB" sz="1200" u="sng">
                <a:solidFill>
                  <a:schemeClr val="hlink"/>
                </a:solidFill>
                <a:latin typeface="Nunito"/>
                <a:ea typeface="Nunito"/>
                <a:cs typeface="Nunito"/>
                <a:sym typeface="Nunito"/>
                <a:hlinkClick action="ppaction://hlinksldjump" r:id="rId3"/>
              </a:rPr>
              <a:t>sur le plateau</a:t>
            </a:r>
            <a:r>
              <a:rPr lang="en-GB" sz="12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, aux emplacements opportuns   </a:t>
            </a:r>
            <a:endParaRPr sz="1200">
              <a:solidFill>
                <a:schemeClr val="dk2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5"/>
          <p:cNvSpPr txBox="1"/>
          <p:nvPr>
            <p:ph type="title"/>
          </p:nvPr>
        </p:nvSpPr>
        <p:spPr>
          <a:xfrm>
            <a:off x="346400" y="29757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E09900"/>
                </a:solidFill>
              </a:rPr>
              <a:t>Rôles : Choix du/des placement(s) sur le plateau : justifications</a:t>
            </a:r>
            <a:r>
              <a:rPr lang="en-GB" sz="1400"/>
              <a:t> </a:t>
            </a:r>
            <a:endParaRPr sz="1400"/>
          </a:p>
        </p:txBody>
      </p:sp>
      <p:graphicFrame>
        <p:nvGraphicFramePr>
          <p:cNvPr id="80" name="Google Shape;80;p15"/>
          <p:cNvGraphicFramePr/>
          <p:nvPr/>
        </p:nvGraphicFramePr>
        <p:xfrm>
          <a:off x="311700" y="12259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{6FCE09E1-F344-45E8-977E-6D35EDCB33DD}</a:tableStyleId>
              </a:tblPr>
              <a:tblGrid>
                <a:gridCol w="3264250"/>
                <a:gridCol w="5256350"/>
              </a:tblGrid>
              <a:tr h="5220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/>
                        <a:t>🧑🏻‍💻 </a:t>
                      </a:r>
                      <a:r>
                        <a:rPr lang="en-GB" sz="1200">
                          <a:solidFill>
                            <a:srgbClr val="6D9EEB"/>
                          </a:solidFill>
                        </a:rPr>
                        <a:t>Rôles</a:t>
                      </a:r>
                      <a:endParaRPr sz="1800">
                        <a:solidFill>
                          <a:srgbClr val="6D9EEB"/>
                        </a:solidFill>
                      </a:endParaRPr>
                    </a:p>
                  </a:txBody>
                  <a:tcPr marT="91425" marB="91425" marR="91425" marL="91425">
                    <a:solidFill>
                      <a:srgbClr val="CFE2F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rgbClr val="6D9EEB"/>
                          </a:solidFill>
                        </a:rPr>
                        <a:t>Justification du/des placement(s)</a:t>
                      </a:r>
                      <a:endParaRPr sz="1800">
                        <a:solidFill>
                          <a:srgbClr val="6D9EEB"/>
                        </a:solidFill>
                      </a:endParaRPr>
                    </a:p>
                  </a:txBody>
                  <a:tcPr marT="91425" marB="91425" marR="91425" marL="91425">
                    <a:solidFill>
                      <a:srgbClr val="CFE2F3"/>
                    </a:solidFill>
                  </a:tcPr>
                </a:tc>
              </a:tr>
              <a:tr h="578250">
                <a:tc>
                  <a:txBody>
                    <a:bodyPr/>
                    <a:lstStyle/>
                    <a:p>
                      <a:pPr indent="0" lvl="0" marL="0" marR="4826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00">
                          <a:solidFill>
                            <a:srgbClr val="6D9EEB"/>
                          </a:solidFill>
                        </a:rPr>
                        <a:t>Data Protection Officer (DPO)</a:t>
                      </a:r>
                      <a:endParaRPr b="1" sz="12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/>
                    </a:p>
                  </a:txBody>
                  <a:tcPr marT="91425" marB="91425" marR="91425" marL="91425"/>
                </a:tc>
              </a:tr>
              <a:tr h="5220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00">
                          <a:solidFill>
                            <a:srgbClr val="6D9EEB"/>
                          </a:solidFill>
                        </a:rPr>
                        <a:t>Data Quality manager</a:t>
                      </a:r>
                      <a:endParaRPr sz="12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/>
                    </a:p>
                  </a:txBody>
                  <a:tcPr marT="91425" marB="91425" marR="91425" marL="91425"/>
                </a:tc>
              </a:tr>
              <a:tr h="5220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00">
                          <a:solidFill>
                            <a:srgbClr val="6D9EEB"/>
                          </a:solidFill>
                        </a:rPr>
                        <a:t>Chief Data Officer (CDO)</a:t>
                      </a:r>
                      <a:endParaRPr sz="12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/>
                    </a:p>
                  </a:txBody>
                  <a:tcPr marT="91425" marB="91425" marR="91425" marL="91425"/>
                </a:tc>
              </a:tr>
              <a:tr h="5220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00">
                          <a:solidFill>
                            <a:srgbClr val="6D9EEB"/>
                          </a:solidFill>
                        </a:rPr>
                        <a:t>Data Analyst</a:t>
                      </a:r>
                      <a:endParaRPr sz="12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/>
                    </a:p>
                  </a:txBody>
                  <a:tcPr marT="91425" marB="91425" marR="91425" marL="91425"/>
                </a:tc>
              </a:tr>
              <a:tr h="5220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00">
                          <a:solidFill>
                            <a:srgbClr val="6D9EEB"/>
                          </a:solidFill>
                        </a:rPr>
                        <a:t>Data Scientist</a:t>
                      </a:r>
                      <a:endParaRPr sz="12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/>
                    </a:p>
                  </a:txBody>
                  <a:tcPr marT="91425" marB="91425" marR="91425" marL="91425"/>
                </a:tc>
              </a:tr>
              <a:tr h="5220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00">
                          <a:solidFill>
                            <a:srgbClr val="6D9EEB"/>
                          </a:solidFill>
                        </a:rPr>
                        <a:t>Tracking Specialist</a:t>
                      </a:r>
                      <a:endParaRPr sz="12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/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6"/>
          <p:cNvSpPr txBox="1"/>
          <p:nvPr>
            <p:ph type="title"/>
          </p:nvPr>
        </p:nvSpPr>
        <p:spPr>
          <a:xfrm>
            <a:off x="346400" y="29757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E09900"/>
                </a:solidFill>
              </a:rPr>
              <a:t>Outil</a:t>
            </a:r>
            <a:r>
              <a:rPr lang="en-GB" sz="1400">
                <a:solidFill>
                  <a:srgbClr val="E09900"/>
                </a:solidFill>
              </a:rPr>
              <a:t>s : Choix du/des placement(s) sur le plateau : justifications</a:t>
            </a:r>
            <a:r>
              <a:rPr lang="en-GB" sz="1400"/>
              <a:t> </a:t>
            </a:r>
            <a:endParaRPr sz="1400"/>
          </a:p>
        </p:txBody>
      </p:sp>
      <p:graphicFrame>
        <p:nvGraphicFramePr>
          <p:cNvPr id="86" name="Google Shape;86;p16"/>
          <p:cNvGraphicFramePr/>
          <p:nvPr/>
        </p:nvGraphicFramePr>
        <p:xfrm>
          <a:off x="311700" y="12259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{6FCE09E1-F344-45E8-977E-6D35EDCB33DD}</a:tableStyleId>
              </a:tblPr>
              <a:tblGrid>
                <a:gridCol w="3264250"/>
                <a:gridCol w="5256350"/>
              </a:tblGrid>
              <a:tr h="5220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rgbClr val="E69138"/>
                          </a:solidFill>
                        </a:rPr>
                        <a:t>Outils </a:t>
                      </a:r>
                      <a:endParaRPr sz="1800">
                        <a:solidFill>
                          <a:srgbClr val="E69138"/>
                        </a:solidFill>
                      </a:endParaRPr>
                    </a:p>
                  </a:txBody>
                  <a:tcPr marT="91425" marB="91425" marR="91425" marL="91425"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rgbClr val="E69138"/>
                          </a:solidFill>
                        </a:rPr>
                        <a:t>Justification du/des placement(s)</a:t>
                      </a:r>
                      <a:endParaRPr sz="1800">
                        <a:solidFill>
                          <a:srgbClr val="E69138"/>
                        </a:solidFill>
                      </a:endParaRPr>
                    </a:p>
                  </a:txBody>
                  <a:tcPr marT="91425" marB="91425" marR="91425" marL="91425">
                    <a:solidFill>
                      <a:srgbClr val="FFF2CC"/>
                    </a:solidFill>
                  </a:tcPr>
                </a:tc>
              </a:tr>
              <a:tr h="5782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1000">
                          <a:solidFill>
                            <a:srgbClr val="E69138"/>
                          </a:solidFill>
                        </a:rPr>
                        <a:t>Data Visualisation (Dataviz)</a:t>
                      </a:r>
                      <a:endParaRPr b="1" sz="12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/>
                    </a:p>
                  </a:txBody>
                  <a:tcPr marT="91425" marB="91425" marR="91425" marL="91425"/>
                </a:tc>
              </a:tr>
              <a:tr h="5220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1000">
                          <a:solidFill>
                            <a:srgbClr val="E69138"/>
                          </a:solidFill>
                        </a:rPr>
                        <a:t>Serveur de tagging</a:t>
                      </a:r>
                      <a:endParaRPr sz="12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/>
                    </a:p>
                  </a:txBody>
                  <a:tcPr marT="91425" marB="91425" marR="91425" marL="91425"/>
                </a:tc>
              </a:tr>
              <a:tr h="5220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1000">
                          <a:solidFill>
                            <a:srgbClr val="E69138"/>
                          </a:solidFill>
                        </a:rPr>
                        <a:t>Tag management System (TMS)</a:t>
                      </a:r>
                      <a:endParaRPr sz="1000">
                        <a:solidFill>
                          <a:srgbClr val="E69138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/>
                    </a:p>
                  </a:txBody>
                  <a:tcPr marT="91425" marB="91425" marR="91425" marL="91425"/>
                </a:tc>
              </a:tr>
              <a:tr h="5220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1000">
                          <a:solidFill>
                            <a:srgbClr val="E69138"/>
                          </a:solidFill>
                        </a:rPr>
                        <a:t>Data Management Platform (DMP)</a:t>
                      </a:r>
                      <a:endParaRPr sz="1000">
                        <a:solidFill>
                          <a:srgbClr val="E69138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/>
                    </a:p>
                  </a:txBody>
                  <a:tcPr marT="91425" marB="91425" marR="91425" marL="91425"/>
                </a:tc>
              </a:tr>
              <a:tr h="5220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1000">
                          <a:solidFill>
                            <a:srgbClr val="E69138"/>
                          </a:solidFill>
                        </a:rPr>
                        <a:t>Consent Management Platform (CMP)</a:t>
                      </a:r>
                      <a:endParaRPr sz="1000">
                        <a:solidFill>
                          <a:srgbClr val="E69138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/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